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57" r:id="rId4"/>
    <p:sldId id="267" r:id="rId5"/>
    <p:sldId id="265" r:id="rId6"/>
    <p:sldId id="264" r:id="rId7"/>
    <p:sldId id="266" r:id="rId8"/>
    <p:sldId id="269" r:id="rId9"/>
    <p:sldId id="270" r:id="rId10"/>
    <p:sldId id="271" r:id="rId11"/>
    <p:sldId id="273" r:id="rId12"/>
    <p:sldId id="274" r:id="rId13"/>
    <p:sldId id="277" r:id="rId14"/>
    <p:sldId id="27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02-Jul-17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02-Jul-17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02-Jul-17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02-Jul-17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02-Jul-17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02-Jul-17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DANGER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Door: Wesley Cats, </a:t>
            </a:r>
            <a:r>
              <a:rPr lang="nl-NL" dirty="0" err="1"/>
              <a:t>Jaynie</a:t>
            </a:r>
            <a:r>
              <a:rPr lang="nl-NL" dirty="0"/>
              <a:t> Beijer, Boyd Smit en Matthew </a:t>
            </a:r>
            <a:r>
              <a:rPr lang="nl-NL" dirty="0" err="1"/>
              <a:t>Strube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70031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Tweede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err="1"/>
              <a:t>Resultaat</a:t>
            </a:r>
            <a:r>
              <a:rPr lang="en-US" sz="3600" b="1" dirty="0"/>
              <a:t>:</a:t>
            </a:r>
          </a:p>
          <a:p>
            <a:r>
              <a:rPr lang="en-US" sz="1600" dirty="0" err="1"/>
              <a:t>Taal</a:t>
            </a:r>
            <a:r>
              <a:rPr lang="en-US" sz="1600" dirty="0"/>
              <a:t> </a:t>
            </a:r>
            <a:r>
              <a:rPr lang="en-US" sz="1600" dirty="0" err="1"/>
              <a:t>optie</a:t>
            </a:r>
            <a:endParaRPr lang="en-US" sz="1600" dirty="0"/>
          </a:p>
          <a:p>
            <a:r>
              <a:rPr lang="en-US" sz="1600" dirty="0" err="1"/>
              <a:t>Planeet</a:t>
            </a:r>
            <a:r>
              <a:rPr lang="en-US" sz="1600" dirty="0"/>
              <a:t> X</a:t>
            </a:r>
          </a:p>
          <a:p>
            <a:r>
              <a:rPr lang="en-US" sz="1600" dirty="0"/>
              <a:t>Freeze bug </a:t>
            </a:r>
            <a:r>
              <a:rPr lang="en-US" sz="1600" dirty="0" err="1"/>
              <a:t>opgelost</a:t>
            </a:r>
            <a:endParaRPr lang="en-US" sz="1600" dirty="0"/>
          </a:p>
          <a:p>
            <a:r>
              <a:rPr lang="en-US" sz="1600" dirty="0" err="1"/>
              <a:t>Moeilijkheid</a:t>
            </a:r>
            <a:r>
              <a:rPr lang="en-US" sz="1600" dirty="0"/>
              <a:t> </a:t>
            </a:r>
            <a:r>
              <a:rPr lang="en-US" sz="1600" dirty="0" err="1"/>
              <a:t>aangepast</a:t>
            </a:r>
            <a:endParaRPr lang="en-US" sz="1600" dirty="0"/>
          </a:p>
          <a:p>
            <a:r>
              <a:rPr lang="en-US" sz="1600" dirty="0" err="1"/>
              <a:t>Highscore</a:t>
            </a:r>
            <a:r>
              <a:rPr lang="en-US" sz="1600" dirty="0"/>
              <a:t> </a:t>
            </a:r>
            <a:r>
              <a:rPr lang="en-US" sz="1600" dirty="0" err="1"/>
              <a:t>systeem</a:t>
            </a:r>
            <a:r>
              <a:rPr lang="en-US" sz="1600" dirty="0"/>
              <a:t> </a:t>
            </a:r>
            <a:r>
              <a:rPr lang="en-US" sz="1600" dirty="0" err="1"/>
              <a:t>werkend</a:t>
            </a:r>
            <a:r>
              <a:rPr lang="en-US" sz="1600" dirty="0"/>
              <a:t> </a:t>
            </a:r>
            <a:r>
              <a:rPr lang="en-US" sz="1600" dirty="0" err="1"/>
              <a:t>gekregen</a:t>
            </a:r>
            <a:endParaRPr lang="en-US" sz="16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5100897-6E33-4F4D-9A79-E769AFC79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092" y="2057401"/>
            <a:ext cx="3610708" cy="203102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83E592D4-99B8-4A9F-A7F4-D6C11B715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477" y="4491875"/>
            <a:ext cx="3313723" cy="186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77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Derde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Development:</a:t>
            </a:r>
          </a:p>
          <a:p>
            <a:r>
              <a:rPr lang="en-US" sz="1600" dirty="0" err="1"/>
              <a:t>Betere</a:t>
            </a:r>
            <a:r>
              <a:rPr lang="en-US" sz="1600" dirty="0"/>
              <a:t> </a:t>
            </a:r>
            <a:r>
              <a:rPr lang="en-US" sz="1600" dirty="0" err="1"/>
              <a:t>aanpak</a:t>
            </a:r>
            <a:endParaRPr lang="en-US" sz="1600" dirty="0"/>
          </a:p>
          <a:p>
            <a:r>
              <a:rPr lang="en-US" sz="1600" dirty="0" err="1"/>
              <a:t>Motivatie</a:t>
            </a:r>
            <a:r>
              <a:rPr lang="en-US" sz="1600" dirty="0"/>
              <a:t> </a:t>
            </a:r>
            <a:r>
              <a:rPr lang="en-US" sz="1600" dirty="0" err="1"/>
              <a:t>ingesproken</a:t>
            </a:r>
            <a:endParaRPr lang="en-US" sz="1600" dirty="0"/>
          </a:p>
          <a:p>
            <a:r>
              <a:rPr lang="en-US" sz="1600" dirty="0" err="1"/>
              <a:t>Veel</a:t>
            </a:r>
            <a:r>
              <a:rPr lang="en-US" sz="1600" dirty="0"/>
              <a:t> </a:t>
            </a:r>
            <a:r>
              <a:rPr lang="en-US" sz="1600" dirty="0" err="1"/>
              <a:t>afgekregen</a:t>
            </a:r>
            <a:r>
              <a:rPr lang="en-US" sz="1600" dirty="0"/>
              <a:t> in </a:t>
            </a:r>
            <a:r>
              <a:rPr lang="en-US" sz="1600" dirty="0" err="1"/>
              <a:t>korte</a:t>
            </a:r>
            <a:r>
              <a:rPr lang="en-US" sz="1600" dirty="0"/>
              <a:t> </a:t>
            </a:r>
            <a:r>
              <a:rPr lang="en-US" sz="1600" dirty="0" err="1"/>
              <a:t>tijd</a:t>
            </a:r>
            <a:endParaRPr lang="en-US" sz="1600" dirty="0"/>
          </a:p>
          <a:p>
            <a:r>
              <a:rPr lang="en-US" sz="1600" dirty="0" err="1"/>
              <a:t>Helaas</a:t>
            </a:r>
            <a:r>
              <a:rPr lang="en-US" sz="1600" dirty="0"/>
              <a:t> </a:t>
            </a:r>
            <a:r>
              <a:rPr lang="en-US" sz="1600" dirty="0" err="1"/>
              <a:t>niet</a:t>
            </a:r>
            <a:r>
              <a:rPr lang="en-US" sz="1600" dirty="0"/>
              <a:t> </a:t>
            </a:r>
            <a:r>
              <a:rPr lang="en-US" sz="1600" dirty="0" err="1"/>
              <a:t>alles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5958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Derde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Art:</a:t>
            </a:r>
          </a:p>
          <a:p>
            <a:r>
              <a:rPr lang="en-US" sz="1600" dirty="0"/>
              <a:t>…</a:t>
            </a:r>
          </a:p>
          <a:p>
            <a:r>
              <a:rPr lang="en-US" sz="1600" dirty="0"/>
              <a:t>…</a:t>
            </a:r>
          </a:p>
          <a:p>
            <a:r>
              <a:rPr lang="en-US" sz="1600" dirty="0"/>
              <a:t>…</a:t>
            </a:r>
          </a:p>
          <a:p>
            <a:r>
              <a:rPr lang="en-US" sz="1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14867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5ACFDA-AB64-49EB-B988-E49E5274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 </a:t>
            </a:r>
            <a:r>
              <a:rPr lang="en-US" dirty="0" err="1"/>
              <a:t>je</a:t>
            </a:r>
            <a:r>
              <a:rPr lang="en-US" dirty="0"/>
              <a:t> de game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spelen</a:t>
            </a:r>
            <a:r>
              <a:rPr lang="en-US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8562D9-1EBD-46AA-856E-184A080DC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Stuur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e-mail </a:t>
            </a:r>
            <a:r>
              <a:rPr lang="en-US" dirty="0" err="1"/>
              <a:t>naar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23973@ma-web.nl</a:t>
            </a:r>
          </a:p>
        </p:txBody>
      </p:sp>
    </p:spTree>
    <p:extLst>
      <p:ext uri="{BB962C8B-B14F-4D97-AF65-F5344CB8AC3E}">
        <p14:creationId xmlns:p14="http://schemas.microsoft.com/office/powerpoint/2010/main" val="2360450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A4222-84DD-4532-8B5A-7ABC6D6C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354432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page design</a:t>
            </a:r>
          </a:p>
        </p:txBody>
      </p:sp>
      <p:pic>
        <p:nvPicPr>
          <p:cNvPr id="5" name="Tijdelijke aanduiding voor inhoud 4" descr="Afbeelding met tekst&#10;&#10;Beschrijving is gegenereerd met zeer hoge betrouwbaarhei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0" y="1884997"/>
            <a:ext cx="6541928" cy="4624853"/>
          </a:xfrm>
        </p:spPr>
      </p:pic>
    </p:spTree>
    <p:extLst>
      <p:ext uri="{BB962C8B-B14F-4D97-AF65-F5344CB8AC3E}">
        <p14:creationId xmlns:p14="http://schemas.microsoft.com/office/powerpoint/2010/main" val="186269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Inhoudsopgave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NL" dirty="0"/>
              <a:t>Eerste sprint</a:t>
            </a:r>
          </a:p>
          <a:p>
            <a:pPr lvl="1"/>
            <a:r>
              <a:rPr lang="nl-NL" dirty="0"/>
              <a:t>Marktonderzoek</a:t>
            </a:r>
          </a:p>
          <a:p>
            <a:pPr lvl="1"/>
            <a:r>
              <a:rPr lang="nl-NL" dirty="0"/>
              <a:t>Development</a:t>
            </a:r>
          </a:p>
          <a:p>
            <a:pPr lvl="1"/>
            <a:r>
              <a:rPr lang="nl-NL" dirty="0"/>
              <a:t>Art</a:t>
            </a:r>
          </a:p>
          <a:p>
            <a:pPr lvl="1"/>
            <a:r>
              <a:rPr lang="nl-NL" dirty="0"/>
              <a:t>Resultaat</a:t>
            </a:r>
          </a:p>
          <a:p>
            <a:pPr lvl="1"/>
            <a:endParaRPr lang="nl-NL" dirty="0"/>
          </a:p>
          <a:p>
            <a:r>
              <a:rPr lang="nl-NL" dirty="0"/>
              <a:t>Tweede sprint</a:t>
            </a:r>
          </a:p>
          <a:p>
            <a:pPr lvl="1"/>
            <a:r>
              <a:rPr lang="nl-NL" dirty="0"/>
              <a:t>Development</a:t>
            </a:r>
          </a:p>
          <a:p>
            <a:pPr lvl="1"/>
            <a:r>
              <a:rPr lang="nl-NL" dirty="0"/>
              <a:t>Art</a:t>
            </a:r>
          </a:p>
          <a:p>
            <a:pPr lvl="1"/>
            <a:r>
              <a:rPr lang="nl-NL" dirty="0"/>
              <a:t>Resultaat / Verschillen</a:t>
            </a:r>
          </a:p>
          <a:p>
            <a:pPr lvl="1"/>
            <a:endParaRPr lang="nl-NL" dirty="0"/>
          </a:p>
          <a:p>
            <a:r>
              <a:rPr lang="nl-NL" dirty="0"/>
              <a:t>Derde sprint</a:t>
            </a:r>
          </a:p>
          <a:p>
            <a:pPr lvl="1"/>
            <a:r>
              <a:rPr lang="nl-NL" dirty="0"/>
              <a:t>Development</a:t>
            </a:r>
          </a:p>
          <a:p>
            <a:pPr lvl="1"/>
            <a:r>
              <a:rPr lang="nl-NL" dirty="0"/>
              <a:t>Art</a:t>
            </a:r>
          </a:p>
          <a:p>
            <a:pPr lvl="1"/>
            <a:r>
              <a:rPr lang="nl-NL" dirty="0"/>
              <a:t>Resultaat / Live Demo</a:t>
            </a:r>
          </a:p>
          <a:p>
            <a:pPr lvl="1"/>
            <a:endParaRPr lang="nl-NL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11926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Eerste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err="1"/>
              <a:t>Marktonderzoek</a:t>
            </a:r>
            <a:r>
              <a:rPr lang="en-US" sz="3600" b="1" dirty="0"/>
              <a:t>:</a:t>
            </a:r>
          </a:p>
          <a:p>
            <a:r>
              <a:rPr lang="en-US" sz="1600" dirty="0" err="1"/>
              <a:t>Wie</a:t>
            </a:r>
            <a:r>
              <a:rPr lang="en-US" sz="1600" dirty="0"/>
              <a:t> is de </a:t>
            </a:r>
            <a:r>
              <a:rPr lang="en-US" sz="1600" dirty="0" err="1"/>
              <a:t>klant</a:t>
            </a:r>
            <a:r>
              <a:rPr lang="en-US" sz="1600" dirty="0"/>
              <a:t>?</a:t>
            </a:r>
          </a:p>
          <a:p>
            <a:r>
              <a:rPr lang="en-US" sz="1600" dirty="0" err="1"/>
              <a:t>Kinderen</a:t>
            </a:r>
            <a:r>
              <a:rPr lang="en-US" sz="1600" dirty="0"/>
              <a:t> </a:t>
            </a:r>
            <a:r>
              <a:rPr lang="en-US" sz="1600" dirty="0" err="1"/>
              <a:t>rond</a:t>
            </a:r>
            <a:r>
              <a:rPr lang="en-US" sz="1600" dirty="0"/>
              <a:t> 10 </a:t>
            </a:r>
            <a:r>
              <a:rPr lang="en-US" sz="1600" dirty="0" err="1"/>
              <a:t>jaar</a:t>
            </a:r>
            <a:r>
              <a:rPr lang="en-US" sz="1600" dirty="0"/>
              <a:t> met </a:t>
            </a:r>
            <a:r>
              <a:rPr lang="en-US" sz="1600" dirty="0" err="1"/>
              <a:t>hun</a:t>
            </a:r>
            <a:r>
              <a:rPr lang="en-US" sz="1600" dirty="0"/>
              <a:t> </a:t>
            </a:r>
            <a:r>
              <a:rPr lang="en-US" sz="1600" dirty="0" err="1"/>
              <a:t>ouders</a:t>
            </a:r>
            <a:endParaRPr lang="en-US" sz="1600" dirty="0"/>
          </a:p>
          <a:p>
            <a:r>
              <a:rPr lang="en-US" sz="1600" dirty="0" err="1"/>
              <a:t>Touristen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90288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Eerste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Development:</a:t>
            </a:r>
          </a:p>
          <a:p>
            <a:r>
              <a:rPr lang="en-US" sz="1600" dirty="0" err="1"/>
              <a:t>Gelijk</a:t>
            </a:r>
            <a:r>
              <a:rPr lang="en-US" sz="1600" dirty="0"/>
              <a:t> </a:t>
            </a:r>
            <a:r>
              <a:rPr lang="en-US" sz="1600" dirty="0" err="1"/>
              <a:t>begonnen</a:t>
            </a:r>
            <a:endParaRPr lang="en-US" sz="1600" dirty="0"/>
          </a:p>
          <a:p>
            <a:r>
              <a:rPr lang="en-US" sz="1600" dirty="0" err="1"/>
              <a:t>Problemen</a:t>
            </a:r>
            <a:endParaRPr lang="en-US" sz="1600" dirty="0"/>
          </a:p>
          <a:p>
            <a:r>
              <a:rPr lang="en-US" sz="1600" dirty="0" err="1"/>
              <a:t>Geen</a:t>
            </a:r>
            <a:r>
              <a:rPr lang="en-US" sz="1600" dirty="0"/>
              <a:t> </a:t>
            </a:r>
            <a:r>
              <a:rPr lang="en-US" sz="1600" dirty="0" err="1"/>
              <a:t>organisatie</a:t>
            </a:r>
            <a:endParaRPr lang="en-US" sz="1600" dirty="0"/>
          </a:p>
          <a:p>
            <a:r>
              <a:rPr lang="en-US" sz="1600" dirty="0" err="1"/>
              <a:t>Geen</a:t>
            </a:r>
            <a:r>
              <a:rPr lang="en-US" sz="1600" dirty="0"/>
              <a:t> </a:t>
            </a:r>
            <a:r>
              <a:rPr lang="en-US" sz="1600" dirty="0" err="1"/>
              <a:t>motivatie</a:t>
            </a:r>
            <a:endParaRPr lang="en-US" sz="1600" dirty="0"/>
          </a:p>
          <a:p>
            <a:r>
              <a:rPr lang="en-US" sz="1600" dirty="0" err="1"/>
              <a:t>Wel</a:t>
            </a:r>
            <a:r>
              <a:rPr lang="en-US" sz="1600" dirty="0"/>
              <a:t> </a:t>
            </a:r>
            <a:r>
              <a:rPr lang="en-US" sz="1600" dirty="0" err="1"/>
              <a:t>veel</a:t>
            </a:r>
            <a:r>
              <a:rPr lang="en-US" sz="1600" dirty="0"/>
              <a:t> </a:t>
            </a:r>
            <a:r>
              <a:rPr lang="en-US" sz="1600" dirty="0" err="1"/>
              <a:t>bereikt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66297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Eerste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Art:</a:t>
            </a:r>
          </a:p>
          <a:p>
            <a:r>
              <a:rPr lang="en-US" sz="1600" dirty="0"/>
              <a:t>…</a:t>
            </a:r>
          </a:p>
          <a:p>
            <a:r>
              <a:rPr lang="en-US" sz="1600" dirty="0"/>
              <a:t>…</a:t>
            </a:r>
          </a:p>
          <a:p>
            <a:r>
              <a:rPr lang="en-US" sz="1600" dirty="0"/>
              <a:t>…</a:t>
            </a:r>
          </a:p>
          <a:p>
            <a:r>
              <a:rPr lang="en-US" sz="1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00411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Eerste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30356"/>
            <a:ext cx="10820400" cy="4024125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Resultaat</a:t>
            </a:r>
            <a:r>
              <a:rPr lang="en-US" sz="3600" b="1" dirty="0"/>
              <a:t>: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0768190-8A6F-4721-BB1E-FAD79E269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5" y="3554266"/>
            <a:ext cx="3878217" cy="218149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5A1EF1D-D061-49C5-ADBC-A96A0DAAF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865" y="2257966"/>
            <a:ext cx="3866269" cy="217477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69C7B89-80FF-4928-A7CF-E115A4A40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417" y="3642418"/>
            <a:ext cx="3878218" cy="2181498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FB624E24-911E-4B76-999F-82A1690C4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917" y="4563732"/>
            <a:ext cx="3878217" cy="218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4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Tweede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Development:</a:t>
            </a:r>
          </a:p>
          <a:p>
            <a:r>
              <a:rPr lang="en-US" sz="1600" dirty="0" err="1"/>
              <a:t>Geprobeerd</a:t>
            </a:r>
            <a:r>
              <a:rPr lang="en-US" sz="1600" dirty="0"/>
              <a:t> </a:t>
            </a:r>
            <a:r>
              <a:rPr lang="en-US" sz="1600" dirty="0" err="1"/>
              <a:t>beter</a:t>
            </a:r>
            <a:r>
              <a:rPr lang="en-US" sz="1600" dirty="0"/>
              <a:t> </a:t>
            </a:r>
            <a:r>
              <a:rPr lang="en-US" sz="1600" dirty="0" err="1"/>
              <a:t>te</a:t>
            </a:r>
            <a:r>
              <a:rPr lang="en-US" sz="1600" dirty="0"/>
              <a:t> </a:t>
            </a:r>
            <a:r>
              <a:rPr lang="en-US" sz="1600" dirty="0" err="1"/>
              <a:t>organiseren</a:t>
            </a:r>
            <a:r>
              <a:rPr lang="en-US" sz="1600" dirty="0"/>
              <a:t> met </a:t>
            </a:r>
            <a:r>
              <a:rPr lang="en-US" sz="1600" dirty="0" err="1"/>
              <a:t>trello</a:t>
            </a:r>
            <a:r>
              <a:rPr lang="en-US" sz="1600" dirty="0"/>
              <a:t> </a:t>
            </a:r>
            <a:r>
              <a:rPr lang="en-US" sz="1600" dirty="0" err="1"/>
              <a:t>erbij</a:t>
            </a:r>
            <a:endParaRPr lang="en-US" sz="1600" dirty="0"/>
          </a:p>
          <a:p>
            <a:r>
              <a:rPr lang="en-US" sz="1600" dirty="0" err="1"/>
              <a:t>Motivatie</a:t>
            </a:r>
            <a:r>
              <a:rPr lang="en-US" sz="1600" dirty="0"/>
              <a:t> boost</a:t>
            </a:r>
          </a:p>
          <a:p>
            <a:r>
              <a:rPr lang="en-US" sz="1600" dirty="0" err="1"/>
              <a:t>Betere</a:t>
            </a:r>
            <a:r>
              <a:rPr lang="en-US" sz="1600" dirty="0"/>
              <a:t> </a:t>
            </a:r>
            <a:r>
              <a:rPr lang="en-US" sz="1600" dirty="0" err="1"/>
              <a:t>verdeling</a:t>
            </a:r>
            <a:endParaRPr lang="en-US" sz="1600" dirty="0"/>
          </a:p>
          <a:p>
            <a:r>
              <a:rPr lang="en-US" sz="1600" dirty="0" err="1"/>
              <a:t>Vervelende</a:t>
            </a:r>
            <a:r>
              <a:rPr lang="en-US" sz="1600" dirty="0"/>
              <a:t> freeze bug</a:t>
            </a:r>
          </a:p>
          <a:p>
            <a:r>
              <a:rPr lang="en-US" sz="1600" dirty="0"/>
              <a:t>Laptop </a:t>
            </a:r>
            <a:r>
              <a:rPr lang="en-US" sz="1600" dirty="0" err="1"/>
              <a:t>kapot</a:t>
            </a:r>
            <a:endParaRPr lang="en-US" sz="1600" dirty="0"/>
          </a:p>
          <a:p>
            <a:r>
              <a:rPr lang="en-US" sz="1600" dirty="0" err="1"/>
              <a:t>Weinig</a:t>
            </a:r>
            <a:r>
              <a:rPr lang="en-US" sz="1600" dirty="0"/>
              <a:t> taken</a:t>
            </a:r>
          </a:p>
          <a:p>
            <a:r>
              <a:rPr lang="en-US" sz="1600" dirty="0" err="1"/>
              <a:t>Motivatie</a:t>
            </a:r>
            <a:r>
              <a:rPr lang="en-US" sz="1600" dirty="0"/>
              <a:t> </a:t>
            </a:r>
            <a:r>
              <a:rPr lang="en-US" sz="1600" dirty="0" err="1"/>
              <a:t>naar</a:t>
            </a:r>
            <a:r>
              <a:rPr lang="en-US" sz="1600" dirty="0"/>
              <a:t> </a:t>
            </a:r>
            <a:r>
              <a:rPr lang="en-US" sz="1600" dirty="0" err="1"/>
              <a:t>beneden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74343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Tweede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Art:</a:t>
            </a:r>
          </a:p>
          <a:p>
            <a:r>
              <a:rPr lang="en-US" sz="1600" dirty="0"/>
              <a:t>…</a:t>
            </a:r>
          </a:p>
          <a:p>
            <a:r>
              <a:rPr lang="en-US" sz="1600" dirty="0"/>
              <a:t>…</a:t>
            </a:r>
          </a:p>
          <a:p>
            <a:r>
              <a:rPr lang="en-US" sz="1600" dirty="0"/>
              <a:t>…</a:t>
            </a:r>
          </a:p>
          <a:p>
            <a:r>
              <a:rPr lang="en-US" sz="1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40472487"/>
      </p:ext>
    </p:extLst>
  </p:cSld>
  <p:clrMapOvr>
    <a:masterClrMapping/>
  </p:clrMapOvr>
</p:sld>
</file>

<file path=ppt/theme/theme1.xml><?xml version="1.0" encoding="utf-8"?>
<a:theme xmlns:a="http://schemas.openxmlformats.org/drawingml/2006/main" name="Condensspoor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TM04033937[[fn=Condensspoor]]</Template>
  <TotalTime>58</TotalTime>
  <Words>175</Words>
  <Application>Microsoft Office PowerPoint</Application>
  <PresentationFormat>Breedbeeld</PresentationFormat>
  <Paragraphs>77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Condensspoor</vt:lpstr>
      <vt:lpstr>DANGER</vt:lpstr>
      <vt:lpstr>One page design</vt:lpstr>
      <vt:lpstr>Inhoudsopgave</vt:lpstr>
      <vt:lpstr>Eerste sprint</vt:lpstr>
      <vt:lpstr>Eerste sprint</vt:lpstr>
      <vt:lpstr>Eerste sprint</vt:lpstr>
      <vt:lpstr>Eerste sprint</vt:lpstr>
      <vt:lpstr>Tweede sprint</vt:lpstr>
      <vt:lpstr>Tweede sprint</vt:lpstr>
      <vt:lpstr>Tweede sprint</vt:lpstr>
      <vt:lpstr>Derde sprint</vt:lpstr>
      <vt:lpstr>Derde sprint</vt:lpstr>
      <vt:lpstr>Wil je de game ook spelen?</vt:lpstr>
      <vt:lpstr>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DANGER</dc:title>
  <dc:creator>matthew strube</dc:creator>
  <cp:lastModifiedBy>Wesley Cats</cp:lastModifiedBy>
  <cp:revision>26</cp:revision>
  <dcterms:created xsi:type="dcterms:W3CDTF">2017-06-16T08:12:45Z</dcterms:created>
  <dcterms:modified xsi:type="dcterms:W3CDTF">2017-07-02T09:33:19Z</dcterms:modified>
</cp:coreProperties>
</file>